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9" r:id="rId5"/>
  </p:sldIdLst>
  <p:sldSz cx="10058400" cy="7772400"/>
  <p:notesSz cx="6858000" cy="9144000"/>
  <p:embeddedFontLst>
    <p:embeddedFont>
      <p:font typeface="Aptos Black" panose="020B0004020202020204" pitchFamily="34" charset="0"/>
      <p:bold r:id="rId6"/>
      <p:boldItalic r:id="rId7"/>
    </p:embeddedFont>
  </p:embeddedFont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CE8"/>
    <a:srgbClr val="F76120"/>
    <a:srgbClr val="0E4635"/>
    <a:srgbClr val="31AC78"/>
    <a:srgbClr val="84E291"/>
    <a:srgbClr val="006C31"/>
    <a:srgbClr val="006D49"/>
    <a:srgbClr val="FFE700"/>
    <a:srgbClr val="ECECEC"/>
    <a:srgbClr val="00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3F6A2-B603-4269-AC9B-ECA71B43A77B}" v="6" dt="2025-07-01T17:21:51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597" autoAdjust="0"/>
    <p:restoredTop sz="96327"/>
  </p:normalViewPr>
  <p:slideViewPr>
    <p:cSldViewPr>
      <p:cViewPr varScale="1">
        <p:scale>
          <a:sx n="73" d="100"/>
          <a:sy n="73" d="100"/>
        </p:scale>
        <p:origin x="1670" y="77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y Custer" userId="2d1b60f1-3f4f-4fce-a27d-5cb8fbf34b06" providerId="ADAL" clId="{AE23F6A2-B603-4269-AC9B-ECA71B43A77B}"/>
    <pc:docChg chg="undo redo custSel modSld modMainMaster">
      <pc:chgData name="Katey Custer" userId="2d1b60f1-3f4f-4fce-a27d-5cb8fbf34b06" providerId="ADAL" clId="{AE23F6A2-B603-4269-AC9B-ECA71B43A77B}" dt="2025-07-01T17:21:51.575" v="36"/>
      <pc:docMkLst>
        <pc:docMk/>
      </pc:docMkLst>
      <pc:sldChg chg="delSp modSp mod">
        <pc:chgData name="Katey Custer" userId="2d1b60f1-3f4f-4fce-a27d-5cb8fbf34b06" providerId="ADAL" clId="{AE23F6A2-B603-4269-AC9B-ECA71B43A77B}" dt="2025-06-12T22:23:23.517" v="26" actId="20577"/>
        <pc:sldMkLst>
          <pc:docMk/>
          <pc:sldMk cId="3620652469" sldId="259"/>
        </pc:sldMkLst>
        <pc:spChg chg="mod">
          <ac:chgData name="Katey Custer" userId="2d1b60f1-3f4f-4fce-a27d-5cb8fbf34b06" providerId="ADAL" clId="{AE23F6A2-B603-4269-AC9B-ECA71B43A77B}" dt="2025-06-12T22:22:24.413" v="8" actId="20577"/>
          <ac:spMkLst>
            <pc:docMk/>
            <pc:sldMk cId="3620652469" sldId="259"/>
            <ac:spMk id="18" creationId="{CB9CFC84-C2F7-DD5F-CDD0-DAEFCFD4C5B1}"/>
          </ac:spMkLst>
        </pc:spChg>
        <pc:spChg chg="mod">
          <ac:chgData name="Katey Custer" userId="2d1b60f1-3f4f-4fce-a27d-5cb8fbf34b06" providerId="ADAL" clId="{AE23F6A2-B603-4269-AC9B-ECA71B43A77B}" dt="2025-06-12T22:23:23.517" v="26" actId="20577"/>
          <ac:spMkLst>
            <pc:docMk/>
            <pc:sldMk cId="3620652469" sldId="259"/>
            <ac:spMk id="19" creationId="{A49502AF-0706-4E5A-1723-7EC25103DB6A}"/>
          </ac:spMkLst>
        </pc:spChg>
      </pc:sldChg>
      <pc:sldMasterChg chg="modSldLayout">
        <pc:chgData name="Katey Custer" userId="2d1b60f1-3f4f-4fce-a27d-5cb8fbf34b06" providerId="ADAL" clId="{AE23F6A2-B603-4269-AC9B-ECA71B43A77B}" dt="2025-07-01T17:21:51.575" v="36"/>
        <pc:sldMasterMkLst>
          <pc:docMk/>
          <pc:sldMasterMk cId="0" sldId="2147483648"/>
        </pc:sldMasterMkLst>
        <pc:sldLayoutChg chg="addSp delSp modSp mod">
          <pc:chgData name="Katey Custer" userId="2d1b60f1-3f4f-4fce-a27d-5cb8fbf34b06" providerId="ADAL" clId="{AE23F6A2-B603-4269-AC9B-ECA71B43A77B}" dt="2025-07-01T17:21:51.575" v="36"/>
          <pc:sldLayoutMkLst>
            <pc:docMk/>
            <pc:sldMasterMk cId="0" sldId="2147483648"/>
            <pc:sldLayoutMk cId="0" sldId="2147483650"/>
          </pc:sldLayoutMkLst>
          <pc:spChg chg="mod">
            <ac:chgData name="Katey Custer" userId="2d1b60f1-3f4f-4fce-a27d-5cb8fbf34b06" providerId="ADAL" clId="{AE23F6A2-B603-4269-AC9B-ECA71B43A77B}" dt="2025-06-12T22:21:57.320" v="0"/>
            <ac:spMkLst>
              <pc:docMk/>
              <pc:sldMasterMk cId="0" sldId="2147483648"/>
              <pc:sldLayoutMk cId="0" sldId="2147483650"/>
              <ac:spMk id="9" creationId="{CBA6851D-C322-13BC-238C-A6885CBCA2C5}"/>
            </ac:spMkLst>
          </pc:spChg>
          <pc:grpChg chg="add del">
            <ac:chgData name="Katey Custer" userId="2d1b60f1-3f4f-4fce-a27d-5cb8fbf34b06" providerId="ADAL" clId="{AE23F6A2-B603-4269-AC9B-ECA71B43A77B}" dt="2025-07-01T17:21:49.299" v="35" actId="478"/>
            <ac:grpSpMkLst>
              <pc:docMk/>
              <pc:sldMasterMk cId="0" sldId="2147483648"/>
              <pc:sldLayoutMk cId="0" sldId="2147483650"/>
              <ac:grpSpMk id="3" creationId="{C4212B9B-BE49-8024-E013-8D4E9C00AC27}"/>
            </ac:grpSpMkLst>
          </pc:grpChg>
          <pc:grpChg chg="add del mod">
            <ac:chgData name="Katey Custer" userId="2d1b60f1-3f4f-4fce-a27d-5cb8fbf34b06" providerId="ADAL" clId="{AE23F6A2-B603-4269-AC9B-ECA71B43A77B}" dt="2025-07-01T17:21:49.299" v="35" actId="478"/>
            <ac:grpSpMkLst>
              <pc:docMk/>
              <pc:sldMasterMk cId="0" sldId="2147483648"/>
              <pc:sldLayoutMk cId="0" sldId="2147483650"/>
              <ac:grpSpMk id="7" creationId="{7764484E-4AD9-D07B-0600-82FBDDE303F5}"/>
            </ac:grpSpMkLst>
          </pc:grpChg>
          <pc:picChg chg="add del">
            <ac:chgData name="Katey Custer" userId="2d1b60f1-3f4f-4fce-a27d-5cb8fbf34b06" providerId="ADAL" clId="{AE23F6A2-B603-4269-AC9B-ECA71B43A77B}" dt="2025-07-01T17:21:49.299" v="35" actId="478"/>
            <ac:picMkLst>
              <pc:docMk/>
              <pc:sldMasterMk cId="0" sldId="2147483648"/>
              <pc:sldLayoutMk cId="0" sldId="2147483650"/>
              <ac:picMk id="2" creationId="{07B50D23-0562-92AC-F6B8-560C221C3A16}"/>
            </ac:picMkLst>
          </pc:picChg>
          <pc:picChg chg="add del mod">
            <ac:chgData name="Katey Custer" userId="2d1b60f1-3f4f-4fce-a27d-5cb8fbf34b06" providerId="ADAL" clId="{AE23F6A2-B603-4269-AC9B-ECA71B43A77B}" dt="2025-07-01T17:21:49.299" v="35" actId="478"/>
            <ac:picMkLst>
              <pc:docMk/>
              <pc:sldMasterMk cId="0" sldId="2147483648"/>
              <pc:sldLayoutMk cId="0" sldId="2147483650"/>
              <ac:picMk id="6" creationId="{9617BE5D-405C-DBC8-196F-C07B2805F5A3}"/>
            </ac:picMkLst>
          </pc:picChg>
          <pc:picChg chg="mod">
            <ac:chgData name="Katey Custer" userId="2d1b60f1-3f4f-4fce-a27d-5cb8fbf34b06" providerId="ADAL" clId="{AE23F6A2-B603-4269-AC9B-ECA71B43A77B}" dt="2025-07-01T17:21:41.631" v="34" actId="1036"/>
            <ac:picMkLst>
              <pc:docMk/>
              <pc:sldMasterMk cId="0" sldId="2147483648"/>
              <pc:sldLayoutMk cId="0" sldId="2147483650"/>
              <ac:picMk id="8" creationId="{B6516612-20BA-3130-04E9-2C3665B04713}"/>
            </ac:picMkLst>
          </pc:picChg>
          <pc:picChg chg="add del mod">
            <ac:chgData name="Katey Custer" userId="2d1b60f1-3f4f-4fce-a27d-5cb8fbf34b06" providerId="ADAL" clId="{AE23F6A2-B603-4269-AC9B-ECA71B43A77B}" dt="2025-07-01T17:21:49.299" v="35" actId="478"/>
            <ac:picMkLst>
              <pc:docMk/>
              <pc:sldMasterMk cId="0" sldId="2147483648"/>
              <pc:sldLayoutMk cId="0" sldId="2147483650"/>
              <ac:picMk id="10" creationId="{9A4F4BC3-ABFF-D2C6-5BC2-144B69D542E3}"/>
            </ac:picMkLst>
          </pc:picChg>
          <pc:picChg chg="add">
            <ac:chgData name="Katey Custer" userId="2d1b60f1-3f4f-4fce-a27d-5cb8fbf34b06" providerId="ADAL" clId="{AE23F6A2-B603-4269-AC9B-ECA71B43A77B}" dt="2025-07-01T17:20:53.998" v="28"/>
            <ac:picMkLst>
              <pc:docMk/>
              <pc:sldMasterMk cId="0" sldId="2147483648"/>
              <pc:sldLayoutMk cId="0" sldId="2147483650"/>
              <ac:picMk id="11" creationId="{ECED7C4C-7008-9D37-9C7A-BBEC29937BA7}"/>
            </ac:picMkLst>
          </pc:picChg>
          <pc:picChg chg="add">
            <ac:chgData name="Katey Custer" userId="2d1b60f1-3f4f-4fce-a27d-5cb8fbf34b06" providerId="ADAL" clId="{AE23F6A2-B603-4269-AC9B-ECA71B43A77B}" dt="2025-07-01T17:21:51.575" v="36"/>
            <ac:picMkLst>
              <pc:docMk/>
              <pc:sldMasterMk cId="0" sldId="2147483648"/>
              <pc:sldLayoutMk cId="0" sldId="2147483650"/>
              <ac:picMk id="12" creationId="{250C79E5-7755-4F37-4EE6-F45ABDED4713}"/>
            </ac:picMkLst>
          </pc:picChg>
        </pc:sldLayoutChg>
      </pc:sldMasterChg>
    </pc:docChg>
  </pc:docChgLst>
  <pc:docChgLst>
    <pc:chgData name="Evan Lopez" userId="d24fe86f-1d1d-4911-8d4b-737225ed7791" providerId="ADAL" clId="{9050128C-C726-4730-AA29-274B40A3C44B}"/>
    <pc:docChg chg="undo custSel modSld modMainMaster">
      <pc:chgData name="Evan Lopez" userId="d24fe86f-1d1d-4911-8d4b-737225ed7791" providerId="ADAL" clId="{9050128C-C726-4730-AA29-274B40A3C44B}" dt="2025-05-13T12:11:55.622" v="152" actId="14100"/>
      <pc:docMkLst>
        <pc:docMk/>
      </pc:docMkLst>
      <pc:sldChg chg="addSp delSp modSp mod">
        <pc:chgData name="Evan Lopez" userId="d24fe86f-1d1d-4911-8d4b-737225ed7791" providerId="ADAL" clId="{9050128C-C726-4730-AA29-274B40A3C44B}" dt="2025-05-13T12:11:55.622" v="152" actId="14100"/>
        <pc:sldMkLst>
          <pc:docMk/>
          <pc:sldMk cId="3620652469" sldId="259"/>
        </pc:sldMkLst>
        <pc:spChg chg="mod">
          <ac:chgData name="Evan Lopez" userId="d24fe86f-1d1d-4911-8d4b-737225ed7791" providerId="ADAL" clId="{9050128C-C726-4730-AA29-274B40A3C44B}" dt="2025-05-12T20:15:24.097" v="92" actId="242"/>
          <ac:spMkLst>
            <pc:docMk/>
            <pc:sldMk cId="3620652469" sldId="259"/>
            <ac:spMk id="17" creationId="{B0546838-7CCC-F645-D033-05EEE8964B25}"/>
          </ac:spMkLst>
        </pc:spChg>
        <pc:spChg chg="mod">
          <ac:chgData name="Evan Lopez" userId="d24fe86f-1d1d-4911-8d4b-737225ed7791" providerId="ADAL" clId="{9050128C-C726-4730-AA29-274B40A3C44B}" dt="2025-05-12T20:15:26.334" v="93" actId="242"/>
          <ac:spMkLst>
            <pc:docMk/>
            <pc:sldMk cId="3620652469" sldId="259"/>
            <ac:spMk id="18" creationId="{CB9CFC84-C2F7-DD5F-CDD0-DAEFCFD4C5B1}"/>
          </ac:spMkLst>
        </pc:spChg>
        <pc:spChg chg="mod">
          <ac:chgData name="Evan Lopez" userId="d24fe86f-1d1d-4911-8d4b-737225ed7791" providerId="ADAL" clId="{9050128C-C726-4730-AA29-274B40A3C44B}" dt="2025-05-12T20:15:28.584" v="94" actId="242"/>
          <ac:spMkLst>
            <pc:docMk/>
            <pc:sldMk cId="3620652469" sldId="259"/>
            <ac:spMk id="19" creationId="{A49502AF-0706-4E5A-1723-7EC25103DB6A}"/>
          </ac:spMkLst>
        </pc:spChg>
        <pc:grpChg chg="add mod ord">
          <ac:chgData name="Evan Lopez" userId="d24fe86f-1d1d-4911-8d4b-737225ed7791" providerId="ADAL" clId="{9050128C-C726-4730-AA29-274B40A3C44B}" dt="2025-05-13T12:11:55.622" v="152" actId="14100"/>
          <ac:grpSpMkLst>
            <pc:docMk/>
            <pc:sldMk cId="3620652469" sldId="259"/>
            <ac:grpSpMk id="16" creationId="{7B427B08-74CF-D574-ABE8-EC3DE6652A4D}"/>
          </ac:grpSpMkLst>
        </pc:grpChg>
        <pc:cxnChg chg="mod">
          <ac:chgData name="Evan Lopez" userId="d24fe86f-1d1d-4911-8d4b-737225ed7791" providerId="ADAL" clId="{9050128C-C726-4730-AA29-274B40A3C44B}" dt="2025-05-12T20:14:28.435" v="65" actId="692"/>
          <ac:cxnSpMkLst>
            <pc:docMk/>
            <pc:sldMk cId="3620652469" sldId="259"/>
            <ac:cxnSpMk id="20" creationId="{4D2F9BE2-6E8A-324D-9746-1DEB7EC2EDFC}"/>
          </ac:cxnSpMkLst>
        </pc:cxnChg>
        <pc:cxnChg chg="mod">
          <ac:chgData name="Evan Lopez" userId="d24fe86f-1d1d-4911-8d4b-737225ed7791" providerId="ADAL" clId="{9050128C-C726-4730-AA29-274B40A3C44B}" dt="2025-05-12T20:14:28.435" v="65" actId="692"/>
          <ac:cxnSpMkLst>
            <pc:docMk/>
            <pc:sldMk cId="3620652469" sldId="259"/>
            <ac:cxnSpMk id="21" creationId="{09570112-6E35-B36E-4149-A9982E694C06}"/>
          </ac:cxnSpMkLst>
        </pc:cxnChg>
      </pc:sldChg>
      <pc:sldMasterChg chg="modSldLayout">
        <pc:chgData name="Evan Lopez" userId="d24fe86f-1d1d-4911-8d4b-737225ed7791" providerId="ADAL" clId="{9050128C-C726-4730-AA29-274B40A3C44B}" dt="2025-05-12T20:17:14.315" v="139"/>
        <pc:sldMasterMkLst>
          <pc:docMk/>
          <pc:sldMasterMk cId="0" sldId="2147483648"/>
        </pc:sldMasterMkLst>
        <pc:sldLayoutChg chg="addSp modSp mod">
          <pc:chgData name="Evan Lopez" userId="d24fe86f-1d1d-4911-8d4b-737225ed7791" providerId="ADAL" clId="{9050128C-C726-4730-AA29-274B40A3C44B}" dt="2025-05-12T20:17:14.315" v="139"/>
          <pc:sldLayoutMkLst>
            <pc:docMk/>
            <pc:sldMasterMk cId="0" sldId="2147483648"/>
            <pc:sldLayoutMk cId="0" sldId="2147483650"/>
          </pc:sldLayoutMkLst>
          <pc:spChg chg="mod">
            <ac:chgData name="Evan Lopez" userId="d24fe86f-1d1d-4911-8d4b-737225ed7791" providerId="ADAL" clId="{9050128C-C726-4730-AA29-274B40A3C44B}" dt="2025-05-12T20:17:14.315" v="139"/>
            <ac:spMkLst>
              <pc:docMk/>
              <pc:sldMasterMk cId="0" sldId="2147483648"/>
              <pc:sldLayoutMk cId="0" sldId="2147483650"/>
              <ac:spMk id="5" creationId="{03191A94-9601-924E-4242-81134A4D2655}"/>
            </ac:spMkLst>
          </pc:spChg>
          <pc:grpChg chg="add mod">
            <ac:chgData name="Evan Lopez" userId="d24fe86f-1d1d-4911-8d4b-737225ed7791" providerId="ADAL" clId="{9050128C-C726-4730-AA29-274B40A3C44B}" dt="2025-05-12T20:17:14.315" v="139"/>
            <ac:grpSpMkLst>
              <pc:docMk/>
              <pc:sldMasterMk cId="0" sldId="2147483648"/>
              <pc:sldLayoutMk cId="0" sldId="2147483650"/>
              <ac:grpSpMk id="3" creationId="{C4212B9B-BE49-8024-E013-8D4E9C00AC27}"/>
            </ac:grpSpMkLst>
          </pc:grpChg>
          <pc:picChg chg="add mod">
            <ac:chgData name="Evan Lopez" userId="d24fe86f-1d1d-4911-8d4b-737225ed7791" providerId="ADAL" clId="{9050128C-C726-4730-AA29-274B40A3C44B}" dt="2025-05-12T20:11:33.063" v="5" actId="14100"/>
            <ac:picMkLst>
              <pc:docMk/>
              <pc:sldMasterMk cId="0" sldId="2147483648"/>
              <pc:sldLayoutMk cId="0" sldId="2147483650"/>
              <ac:picMk id="2" creationId="{07B50D23-0562-92AC-F6B8-560C221C3A16}"/>
            </ac:picMkLst>
          </pc:picChg>
          <pc:picChg chg="mod">
            <ac:chgData name="Evan Lopez" userId="d24fe86f-1d1d-4911-8d4b-737225ed7791" providerId="ADAL" clId="{9050128C-C726-4730-AA29-274B40A3C44B}" dt="2025-05-12T20:17:14.315" v="139"/>
            <ac:picMkLst>
              <pc:docMk/>
              <pc:sldMasterMk cId="0" sldId="2147483648"/>
              <pc:sldLayoutMk cId="0" sldId="2147483650"/>
              <ac:picMk id="4" creationId="{BFEB3D26-ED3A-D36B-2D7B-B02817301D9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0C79E5-7755-4F37-4EE6-F45ABDED4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787245" rtl="0" eaLnBrk="1" latinLnBrk="0" hangingPunct="1">
        <a:spcBef>
          <a:spcPct val="0"/>
        </a:spcBef>
        <a:buNone/>
        <a:defRPr sz="37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217" indent="-295217" algn="l" defTabSz="787245" rtl="0" eaLnBrk="1" latinLnBrk="0" hangingPunct="1">
        <a:spcBef>
          <a:spcPct val="20000"/>
        </a:spcBef>
        <a:buFont typeface="Arial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1pPr>
      <a:lvl2pPr marL="639637" indent="-246015" algn="l" defTabSz="787245" rtl="0" eaLnBrk="1" latinLnBrk="0" hangingPunct="1">
        <a:spcBef>
          <a:spcPct val="20000"/>
        </a:spcBef>
        <a:buFont typeface="Arial" pitchFamily="34" charset="0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84057" indent="-196811" algn="l" defTabSz="78724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377680" indent="-196811" algn="l" defTabSz="787245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303" indent="-196811" algn="l" defTabSz="787245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4925" indent="-196811" algn="l" defTabSz="78724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8549" indent="-196811" algn="l" defTabSz="78724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2171" indent="-196811" algn="l" defTabSz="78724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5794" indent="-196811" algn="l" defTabSz="78724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7245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1pPr>
      <a:lvl2pPr marL="393623" algn="l" defTabSz="787245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2pPr>
      <a:lvl3pPr marL="787245" algn="l" defTabSz="787245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3pPr>
      <a:lvl4pPr marL="1180869" algn="l" defTabSz="787245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4pPr>
      <a:lvl5pPr marL="1574491" algn="l" defTabSz="787245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5pPr>
      <a:lvl6pPr marL="1968114" algn="l" defTabSz="787245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361737" algn="l" defTabSz="787245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755360" algn="l" defTabSz="787245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148983" algn="l" defTabSz="787245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6048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427B08-74CF-D574-ABE8-EC3DE6652A4D}"/>
              </a:ext>
            </a:extLst>
          </p:cNvPr>
          <p:cNvGrpSpPr/>
          <p:nvPr/>
        </p:nvGrpSpPr>
        <p:grpSpPr>
          <a:xfrm>
            <a:off x="738136" y="5791200"/>
            <a:ext cx="8582128" cy="533400"/>
            <a:chOff x="10903663" y="4270783"/>
            <a:chExt cx="5155617" cy="3063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546838-7CCC-F645-D033-05EEE8964B25}"/>
                </a:ext>
              </a:extLst>
            </p:cNvPr>
            <p:cNvSpPr txBox="1"/>
            <p:nvPr/>
          </p:nvSpPr>
          <p:spPr>
            <a:xfrm>
              <a:off x="10903663" y="4354361"/>
              <a:ext cx="1709928" cy="1392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800" dirty="0">
                  <a:latin typeface="Aptos" panose="020B0004020202020204" pitchFamily="34" charset="0"/>
                  <a:ea typeface="Inter Display" panose="02000503000000020004" pitchFamily="50" charset="0"/>
                  <a:cs typeface="Inter Display" panose="02000503000000020004" pitchFamily="50" charset="0"/>
                </a:rPr>
                <a:t>Date: </a:t>
              </a:r>
              <a:r>
                <a:rPr lang="en-US" sz="1800" b="1" dirty="0">
                  <a:solidFill>
                    <a:srgbClr val="F76120"/>
                  </a:solidFill>
                  <a:latin typeface="Aptos Black" panose="020B0004020202020204" pitchFamily="34" charset="0"/>
                  <a:ea typeface="Inter Display ExtraBold" panose="02000903000000020004" pitchFamily="50" charset="0"/>
                  <a:cs typeface="Inter Display ExtraBold" panose="02000903000000020004" pitchFamily="50" charset="0"/>
                </a:rPr>
                <a:t>XX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9CFC84-C2F7-DD5F-CDD0-DAEFCFD4C5B1}"/>
                </a:ext>
              </a:extLst>
            </p:cNvPr>
            <p:cNvSpPr txBox="1"/>
            <p:nvPr/>
          </p:nvSpPr>
          <p:spPr>
            <a:xfrm>
              <a:off x="12507566" y="4344418"/>
              <a:ext cx="1930981" cy="1590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800" dirty="0">
                  <a:latin typeface="Aptos" panose="020B0004020202020204" pitchFamily="34" charset="0"/>
                  <a:ea typeface="Inter Display ExtraBold" panose="02000903000000020004" pitchFamily="50" charset="0"/>
                  <a:cs typeface="Inter Display ExtraBold" panose="02000903000000020004" pitchFamily="50" charset="0"/>
                </a:rPr>
                <a:t>Time: </a:t>
              </a:r>
              <a:r>
                <a:rPr lang="en-US" sz="1800" b="1" dirty="0">
                  <a:solidFill>
                    <a:srgbClr val="F76120"/>
                  </a:solidFill>
                  <a:latin typeface="Aptos Black" panose="020B0004020202020204" pitchFamily="34" charset="0"/>
                  <a:ea typeface="Inter Display ExtraBold" panose="02000903000000020004" pitchFamily="50" charset="0"/>
                  <a:cs typeface="Inter Display ExtraBold" panose="02000903000000020004" pitchFamily="50" charset="0"/>
                </a:rPr>
                <a:t>XX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9502AF-0706-4E5A-1723-7EC25103DB6A}"/>
                </a:ext>
              </a:extLst>
            </p:cNvPr>
            <p:cNvSpPr txBox="1"/>
            <p:nvPr/>
          </p:nvSpPr>
          <p:spPr>
            <a:xfrm>
              <a:off x="14349352" y="4344418"/>
              <a:ext cx="1709928" cy="1590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800" dirty="0">
                  <a:latin typeface="Aptos" panose="020B0004020202020204" pitchFamily="34" charset="0"/>
                  <a:ea typeface="Inter Display ExtraBold" panose="02000903000000020004" pitchFamily="50" charset="0"/>
                  <a:cs typeface="Inter Display ExtraBold" panose="02000903000000020004" pitchFamily="50" charset="0"/>
                </a:rPr>
                <a:t>Location: </a:t>
              </a:r>
              <a:r>
                <a:rPr lang="en-US" sz="1800" b="1" dirty="0">
                  <a:solidFill>
                    <a:srgbClr val="F76120"/>
                  </a:solidFill>
                  <a:latin typeface="Aptos Black" panose="020B0004020202020204" pitchFamily="34" charset="0"/>
                  <a:ea typeface="Inter Display ExtraBold" panose="02000903000000020004" pitchFamily="50" charset="0"/>
                  <a:cs typeface="Inter Display ExtraBold" panose="02000903000000020004" pitchFamily="50" charset="0"/>
                </a:rPr>
                <a:t>XX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2F9BE2-6E8A-324D-9746-1DEB7EC2ED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07567" y="4270783"/>
              <a:ext cx="0" cy="306366"/>
            </a:xfrm>
            <a:prstGeom prst="line">
              <a:avLst/>
            </a:prstGeom>
            <a:ln w="19050">
              <a:solidFill>
                <a:srgbClr val="F761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570112-6E35-B36E-4149-A9982E694C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38550" y="4270783"/>
              <a:ext cx="0" cy="306366"/>
            </a:xfrm>
            <a:prstGeom prst="line">
              <a:avLst/>
            </a:prstGeom>
            <a:ln w="19050">
              <a:solidFill>
                <a:srgbClr val="F761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065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e56e29-0fa7-4757-bf75-e737d6d9ea6a">
      <Terms xmlns="http://schemas.microsoft.com/office/infopath/2007/PartnerControls"/>
    </lcf76f155ced4ddcb4097134ff3c332f>
    <TaxCatchAll xmlns="2607347a-0b0e-4c4e-adf2-43703304f70a" xsi:nil="true"/>
    <dateandtime xmlns="58e56e29-0fa7-4757-bf75-e737d6d9ea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A234BB7ED9047AFD5B01447628DF9" ma:contentTypeVersion="20" ma:contentTypeDescription="Create a new document." ma:contentTypeScope="" ma:versionID="9e05cddf3efffb3aa8195632fb834669">
  <xsd:schema xmlns:xsd="http://www.w3.org/2001/XMLSchema" xmlns:xs="http://www.w3.org/2001/XMLSchema" xmlns:p="http://schemas.microsoft.com/office/2006/metadata/properties" xmlns:ns2="58e56e29-0fa7-4757-bf75-e737d6d9ea6a" xmlns:ns3="2607347a-0b0e-4c4e-adf2-43703304f70a" targetNamespace="http://schemas.microsoft.com/office/2006/metadata/properties" ma:root="true" ma:fieldsID="cb7ce3f481b6977b7aa253c36d6d5229" ns2:_="" ns3:_="">
    <xsd:import namespace="58e56e29-0fa7-4757-bf75-e737d6d9ea6a"/>
    <xsd:import namespace="2607347a-0b0e-4c4e-adf2-43703304f7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andtim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56e29-0fa7-4757-bf75-e737d6d9e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e45b5ac-244c-469f-a0da-584ff66fc8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dateandtime" ma:index="23" nillable="true" ma:displayName="date and time" ma:format="DateOnly" ma:internalName="dateandtime">
      <xsd:simpleType>
        <xsd:restriction base="dms:DateTim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7347a-0b0e-4c4e-adf2-43703304f70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30e495a-cd33-4258-bbd5-16de57fa6f07}" ma:internalName="TaxCatchAll" ma:showField="CatchAllData" ma:web="2607347a-0b0e-4c4e-adf2-43703304f7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9A4284-732D-4C92-9B56-A18F8057AA7E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58e56e29-0fa7-4757-bf75-e737d6d9ea6a"/>
    <ds:schemaRef ds:uri="http://purl.org/dc/terms/"/>
    <ds:schemaRef ds:uri="2607347a-0b0e-4c4e-adf2-43703304f70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A8FAFC1-0B08-4DA4-93EF-E8D3240D4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B701FA-2EFE-44AD-8C5C-D42B32513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56e29-0fa7-4757-bf75-e737d6d9ea6a"/>
    <ds:schemaRef ds:uri="2607347a-0b0e-4c4e-adf2-43703304f7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293a2b9-6b24-4886-8d0b-874c03d3cb68}" enabled="1" method="Privileged" siteId="{1bd41b91-0cbe-44b2-8f97-a8bb2517705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11564</TotalTime>
  <Words>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Aptos 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 Van Winkle</dc:creator>
  <cp:lastModifiedBy>Katey Custer</cp:lastModifiedBy>
  <cp:revision>56</cp:revision>
  <dcterms:created xsi:type="dcterms:W3CDTF">2012-02-28T22:32:17Z</dcterms:created>
  <dcterms:modified xsi:type="dcterms:W3CDTF">2025-07-01T17:21:54Z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v-mesnow@microsoft.com</vt:lpwstr>
  </property>
  <property fmtid="{D5CDD505-2E9C-101B-9397-08002B2CF9AE}" pid="5" name="MSIP_Label_f42aa342-8706-4288-bd11-ebb85995028c_SetDate">
    <vt:lpwstr>2019-03-05T21:43:16.1971317Z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55192590-05b5-43ed-9f51-67fa2bd6f524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0x010100D64A234BB7ED9047AFD5B01447628DF9</vt:lpwstr>
  </property>
  <property fmtid="{D5CDD505-2E9C-101B-9397-08002B2CF9AE}" pid="12" name="MediaServiceImageTags">
    <vt:lpwstr/>
  </property>
</Properties>
</file>